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7679"/>
    <a:srgbClr val="2C6B8A"/>
    <a:srgbClr val="2C7A91"/>
    <a:srgbClr val="2AA6A4"/>
    <a:srgbClr val="363E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C1EE5-EBD4-4BF1-BA1E-FE41B5F800BD}" v="1" dt="2024-06-17T20:37:39.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kke Fisker" userId="S::rf@cap-partner.eu::fb27be72-3d99-43d4-9849-7b22ae76cdd2" providerId="AD" clId="Web-{07824D6D-54A8-DD3E-48BE-DE295DDCB0C1}"/>
    <pc:docChg chg="modSld">
      <pc:chgData name="Rikke Fisker" userId="S::rf@cap-partner.eu::fb27be72-3d99-43d4-9849-7b22ae76cdd2" providerId="AD" clId="Web-{07824D6D-54A8-DD3E-48BE-DE295DDCB0C1}" dt="2024-04-05T09:05:44.724" v="2" actId="1076"/>
      <pc:docMkLst>
        <pc:docMk/>
      </pc:docMkLst>
      <pc:sldChg chg="addSp delSp modSp">
        <pc:chgData name="Rikke Fisker" userId="S::rf@cap-partner.eu::fb27be72-3d99-43d4-9849-7b22ae76cdd2" providerId="AD" clId="Web-{07824D6D-54A8-DD3E-48BE-DE295DDCB0C1}" dt="2024-04-05T09:05:44.724" v="2" actId="1076"/>
        <pc:sldMkLst>
          <pc:docMk/>
          <pc:sldMk cId="3735160740" sldId="257"/>
        </pc:sldMkLst>
        <pc:picChg chg="add mod">
          <ac:chgData name="Rikke Fisker" userId="S::rf@cap-partner.eu::fb27be72-3d99-43d4-9849-7b22ae76cdd2" providerId="AD" clId="Web-{07824D6D-54A8-DD3E-48BE-DE295DDCB0C1}" dt="2024-04-05T09:05:44.724" v="2" actId="1076"/>
          <ac:picMkLst>
            <pc:docMk/>
            <pc:sldMk cId="3735160740" sldId="257"/>
            <ac:picMk id="2" creationId="{265E2DB4-75FC-7092-D83A-E220ED759590}"/>
          </ac:picMkLst>
        </pc:picChg>
        <pc:picChg chg="del">
          <ac:chgData name="Rikke Fisker" userId="S::rf@cap-partner.eu::fb27be72-3d99-43d4-9849-7b22ae76cdd2" providerId="AD" clId="Web-{07824D6D-54A8-DD3E-48BE-DE295DDCB0C1}" dt="2024-04-05T09:05:39.912" v="0"/>
          <ac:picMkLst>
            <pc:docMk/>
            <pc:sldMk cId="3735160740" sldId="257"/>
            <ac:picMk id="5" creationId="{3DF73F5F-32EF-228C-7067-2AFF42932876}"/>
          </ac:picMkLst>
        </pc:picChg>
      </pc:sldChg>
    </pc:docChg>
  </pc:docChgLst>
  <pc:docChgLst>
    <pc:chgData name="Karen Svaneborg" userId="f164748a-95ac-480a-bdab-ee8e8a27e599" providerId="ADAL" clId="{0A11BB01-E297-4DB1-840D-609C3B1A329D}"/>
    <pc:docChg chg="custSel modSld">
      <pc:chgData name="Karen Svaneborg" userId="f164748a-95ac-480a-bdab-ee8e8a27e599" providerId="ADAL" clId="{0A11BB01-E297-4DB1-840D-609C3B1A329D}" dt="2024-04-11T08:12:40.703" v="6" actId="14100"/>
      <pc:docMkLst>
        <pc:docMk/>
      </pc:docMkLst>
      <pc:sldChg chg="addSp delSp modSp mod">
        <pc:chgData name="Karen Svaneborg" userId="f164748a-95ac-480a-bdab-ee8e8a27e599" providerId="ADAL" clId="{0A11BB01-E297-4DB1-840D-609C3B1A329D}" dt="2024-04-11T08:12:40.703" v="6" actId="14100"/>
        <pc:sldMkLst>
          <pc:docMk/>
          <pc:sldMk cId="3735160740" sldId="257"/>
        </pc:sldMkLst>
        <pc:spChg chg="mod">
          <ac:chgData name="Karen Svaneborg" userId="f164748a-95ac-480a-bdab-ee8e8a27e599" providerId="ADAL" clId="{0A11BB01-E297-4DB1-840D-609C3B1A329D}" dt="2024-04-11T08:12:40.703" v="6" actId="14100"/>
          <ac:spMkLst>
            <pc:docMk/>
            <pc:sldMk cId="3735160740" sldId="257"/>
            <ac:spMk id="6" creationId="{EDF0D6B8-D570-110C-6D77-CD91136C41CB}"/>
          </ac:spMkLst>
        </pc:spChg>
        <pc:picChg chg="del">
          <ac:chgData name="Karen Svaneborg" userId="f164748a-95ac-480a-bdab-ee8e8a27e599" providerId="ADAL" clId="{0A11BB01-E297-4DB1-840D-609C3B1A329D}" dt="2024-04-11T08:12:31.398" v="4" actId="478"/>
          <ac:picMkLst>
            <pc:docMk/>
            <pc:sldMk cId="3735160740" sldId="257"/>
            <ac:picMk id="2" creationId="{265E2DB4-75FC-7092-D83A-E220ED759590}"/>
          </ac:picMkLst>
        </pc:picChg>
        <pc:picChg chg="add del mod">
          <ac:chgData name="Karen Svaneborg" userId="f164748a-95ac-480a-bdab-ee8e8a27e599" providerId="ADAL" clId="{0A11BB01-E297-4DB1-840D-609C3B1A329D}" dt="2024-04-04T08:08:47.771" v="3" actId="478"/>
          <ac:picMkLst>
            <pc:docMk/>
            <pc:sldMk cId="3735160740" sldId="257"/>
            <ac:picMk id="2" creationId="{460181ED-02CF-80D5-24B9-693FBDC6D1B6}"/>
          </ac:picMkLst>
        </pc:picChg>
        <pc:picChg chg="add mod">
          <ac:chgData name="Karen Svaneborg" userId="f164748a-95ac-480a-bdab-ee8e8a27e599" providerId="ADAL" clId="{0A11BB01-E297-4DB1-840D-609C3B1A329D}" dt="2024-04-11T08:12:31.942" v="5"/>
          <ac:picMkLst>
            <pc:docMk/>
            <pc:sldMk cId="3735160740" sldId="257"/>
            <ac:picMk id="4" creationId="{1778435D-8BA5-68CE-574A-E231E72CDF80}"/>
          </ac:picMkLst>
        </pc:picChg>
        <pc:picChg chg="add mod">
          <ac:chgData name="Karen Svaneborg" userId="f164748a-95ac-480a-bdab-ee8e8a27e599" providerId="ADAL" clId="{0A11BB01-E297-4DB1-840D-609C3B1A329D}" dt="2024-04-11T08:12:31.942" v="5"/>
          <ac:picMkLst>
            <pc:docMk/>
            <pc:sldMk cId="3735160740" sldId="257"/>
            <ac:picMk id="5" creationId="{77FB5C06-1961-186D-C158-1A4AB7C8A2AD}"/>
          </ac:picMkLst>
        </pc:picChg>
      </pc:sldChg>
    </pc:docChg>
  </pc:docChgLst>
  <pc:docChgLst>
    <pc:chgData name="Rikke Fisker" userId="fb27be72-3d99-43d4-9849-7b22ae76cdd2" providerId="ADAL" clId="{E1C099A3-0CCA-4184-BD13-8462B0C15690}"/>
    <pc:docChg chg="undo custSel delSld modSld">
      <pc:chgData name="Rikke Fisker" userId="fb27be72-3d99-43d4-9849-7b22ae76cdd2" providerId="ADAL" clId="{E1C099A3-0CCA-4184-BD13-8462B0C15690}" dt="2023-06-14T11:35:54.897" v="105" actId="255"/>
      <pc:docMkLst>
        <pc:docMk/>
      </pc:docMkLst>
      <pc:sldChg chg="del">
        <pc:chgData name="Rikke Fisker" userId="fb27be72-3d99-43d4-9849-7b22ae76cdd2" providerId="ADAL" clId="{E1C099A3-0CCA-4184-BD13-8462B0C15690}" dt="2023-06-14T11:16:49.084" v="0" actId="47"/>
        <pc:sldMkLst>
          <pc:docMk/>
          <pc:sldMk cId="3096434393" sldId="256"/>
        </pc:sldMkLst>
      </pc:sldChg>
      <pc:sldChg chg="addSp modSp mod">
        <pc:chgData name="Rikke Fisker" userId="fb27be72-3d99-43d4-9849-7b22ae76cdd2" providerId="ADAL" clId="{E1C099A3-0CCA-4184-BD13-8462B0C15690}" dt="2023-06-14T11:35:54.897" v="105" actId="255"/>
        <pc:sldMkLst>
          <pc:docMk/>
          <pc:sldMk cId="3735160740" sldId="257"/>
        </pc:sldMkLst>
        <pc:spChg chg="add mod">
          <ac:chgData name="Rikke Fisker" userId="fb27be72-3d99-43d4-9849-7b22ae76cdd2" providerId="ADAL" clId="{E1C099A3-0CCA-4184-BD13-8462B0C15690}" dt="2023-06-14T11:35:54.897" v="105" actId="255"/>
          <ac:spMkLst>
            <pc:docMk/>
            <pc:sldMk cId="3735160740" sldId="257"/>
            <ac:spMk id="3" creationId="{2D78C5A3-B6DA-C9AD-B61A-4A83530D9757}"/>
          </ac:spMkLst>
        </pc:spChg>
        <pc:spChg chg="add mod">
          <ac:chgData name="Rikke Fisker" userId="fb27be72-3d99-43d4-9849-7b22ae76cdd2" providerId="ADAL" clId="{E1C099A3-0CCA-4184-BD13-8462B0C15690}" dt="2023-06-14T11:23:03.068" v="103" actId="14100"/>
          <ac:spMkLst>
            <pc:docMk/>
            <pc:sldMk cId="3735160740" sldId="257"/>
            <ac:spMk id="6" creationId="{EDF0D6B8-D570-110C-6D77-CD91136C41CB}"/>
          </ac:spMkLst>
        </pc:spChg>
      </pc:sldChg>
    </pc:docChg>
  </pc:docChgLst>
  <pc:docChgLst>
    <pc:chgData name="Lene Winther Hagelskjær" userId="cf17f970-df3f-49be-a07f-4764bae1ae0d" providerId="ADAL" clId="{46EC1EE5-EBD4-4BF1-BA1E-FE41B5F800BD}"/>
    <pc:docChg chg="custSel modSld">
      <pc:chgData name="Lene Winther Hagelskjær" userId="cf17f970-df3f-49be-a07f-4764bae1ae0d" providerId="ADAL" clId="{46EC1EE5-EBD4-4BF1-BA1E-FE41B5F800BD}" dt="2024-06-17T20:38:01.709" v="8" actId="14100"/>
      <pc:docMkLst>
        <pc:docMk/>
      </pc:docMkLst>
      <pc:sldChg chg="addSp delSp modSp mod">
        <pc:chgData name="Lene Winther Hagelskjær" userId="cf17f970-df3f-49be-a07f-4764bae1ae0d" providerId="ADAL" clId="{46EC1EE5-EBD4-4BF1-BA1E-FE41B5F800BD}" dt="2024-06-17T20:38:01.709" v="8" actId="14100"/>
        <pc:sldMkLst>
          <pc:docMk/>
          <pc:sldMk cId="3735160740" sldId="257"/>
        </pc:sldMkLst>
        <pc:picChg chg="del">
          <ac:chgData name="Lene Winther Hagelskjær" userId="cf17f970-df3f-49be-a07f-4764bae1ae0d" providerId="ADAL" clId="{46EC1EE5-EBD4-4BF1-BA1E-FE41B5F800BD}" dt="2024-06-17T20:31:38.850" v="0" actId="478"/>
          <ac:picMkLst>
            <pc:docMk/>
            <pc:sldMk cId="3735160740" sldId="257"/>
            <ac:picMk id="4" creationId="{1778435D-8BA5-68CE-574A-E231E72CDF80}"/>
          </ac:picMkLst>
        </pc:picChg>
        <pc:picChg chg="del">
          <ac:chgData name="Lene Winther Hagelskjær" userId="cf17f970-df3f-49be-a07f-4764bae1ae0d" providerId="ADAL" clId="{46EC1EE5-EBD4-4BF1-BA1E-FE41B5F800BD}" dt="2024-06-17T20:37:38.683" v="1" actId="478"/>
          <ac:picMkLst>
            <pc:docMk/>
            <pc:sldMk cId="3735160740" sldId="257"/>
            <ac:picMk id="5" creationId="{77FB5C06-1961-186D-C158-1A4AB7C8A2AD}"/>
          </ac:picMkLst>
        </pc:picChg>
        <pc:picChg chg="add mod">
          <ac:chgData name="Lene Winther Hagelskjær" userId="cf17f970-df3f-49be-a07f-4764bae1ae0d" providerId="ADAL" clId="{46EC1EE5-EBD4-4BF1-BA1E-FE41B5F800BD}" dt="2024-06-17T20:38:01.709" v="8" actId="14100"/>
          <ac:picMkLst>
            <pc:docMk/>
            <pc:sldMk cId="3735160740" sldId="257"/>
            <ac:picMk id="7" creationId="{385B0A2A-AB34-7DA7-9FE6-9536C94FAB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17E06-425F-E54E-A52D-03E26DD0E549}" type="datetimeFigureOut">
              <a:rPr lang="da-DK" smtClean="0"/>
              <a:t>17-06-2024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77C4F-7BFC-C64B-BBF7-886C05D06A85}" type="slidenum">
              <a:rPr lang="da-DK" smtClean="0"/>
              <a:t>‹nr.›</a:t>
            </a:fld>
            <a:endParaRPr lang="da-DK"/>
          </a:p>
        </p:txBody>
      </p:sp>
    </p:spTree>
    <p:extLst>
      <p:ext uri="{BB962C8B-B14F-4D97-AF65-F5344CB8AC3E}">
        <p14:creationId xmlns:p14="http://schemas.microsoft.com/office/powerpoint/2010/main" val="1674645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A67D-EED9-89B9-CD9A-DADE5A67AD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AD7DC53A-82A5-D5F0-54A6-35B55FA65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834DF47F-C472-1A56-F137-95A1F7FA6398}"/>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4DE544BF-5187-34B6-F357-BB4779A34493}"/>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030A2BE-05F7-E4C1-4A63-675B70D0831D}"/>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549259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E65E8-2E1D-11E7-7407-9B2838484163}"/>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26A0D609-1577-B37F-BA98-FBC85CDC83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B46D9020-9787-C47C-8E53-8856653F4DBB}"/>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D097B244-06CB-3338-30FD-1B22D1859B5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2600579-5E85-8265-7FA7-66F79677C003}"/>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2879539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66DDA-B6FE-5394-4BE0-8219129720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a-DK"/>
          </a:p>
        </p:txBody>
      </p:sp>
      <p:sp>
        <p:nvSpPr>
          <p:cNvPr id="3" name="Text Placeholder 2">
            <a:extLst>
              <a:ext uri="{FF2B5EF4-FFF2-40B4-BE49-F238E27FC236}">
                <a16:creationId xmlns:a16="http://schemas.microsoft.com/office/drawing/2014/main" id="{F97C1515-A98C-45D5-5ED0-1FB839C448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D262C5-0B41-50AB-3227-7C0B1072BC49}"/>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18719DC2-A08C-A95D-2616-34FDF91D97E6}"/>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3E2F66F0-185B-1D07-F20F-B64113CAB47E}"/>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130813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555D1-062F-B425-8505-BE1FE6C15A9A}"/>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9B855563-79A9-5E8D-2C5F-850CFEA73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494E1D98-350D-F7F1-0CC6-8A35699024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F948D928-52A8-7A86-075E-CEF726975484}"/>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6" name="Footer Placeholder 5">
            <a:extLst>
              <a:ext uri="{FF2B5EF4-FFF2-40B4-BE49-F238E27FC236}">
                <a16:creationId xmlns:a16="http://schemas.microsoft.com/office/drawing/2014/main" id="{6477DF0D-9F5E-AF82-7417-F46DCA0D6C2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72BDE185-E9C2-DA90-3863-5D15CD7C961E}"/>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611232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D4B8-DE71-5920-AFAF-ED9C7C2CEB25}"/>
              </a:ext>
            </a:extLst>
          </p:cNvPr>
          <p:cNvSpPr>
            <a:spLocks noGrp="1"/>
          </p:cNvSpPr>
          <p:nvPr>
            <p:ph type="title"/>
          </p:nvPr>
        </p:nvSpPr>
        <p:spPr>
          <a:xfrm>
            <a:off x="839788" y="365125"/>
            <a:ext cx="10515600" cy="1325563"/>
          </a:xfrm>
        </p:spPr>
        <p:txBody>
          <a:bodyPr/>
          <a:lstStyle/>
          <a:p>
            <a:r>
              <a:rPr lang="en-US"/>
              <a:t>Click to edit Master title style</a:t>
            </a:r>
            <a:endParaRPr lang="da-DK"/>
          </a:p>
        </p:txBody>
      </p:sp>
      <p:sp>
        <p:nvSpPr>
          <p:cNvPr id="3" name="Text Placeholder 2">
            <a:extLst>
              <a:ext uri="{FF2B5EF4-FFF2-40B4-BE49-F238E27FC236}">
                <a16:creationId xmlns:a16="http://schemas.microsoft.com/office/drawing/2014/main" id="{DE802769-C94F-4A18-1AAD-172569C6E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093FDE-B082-49B4-4F1D-D9A72520E5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B17BC7FE-F3C6-B596-02EA-B3D6E2991F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37B8B8-EA41-5CF4-5FFF-A568474DF1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39201CC7-127F-425A-E7B0-DF354BE8FD69}"/>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8" name="Footer Placeholder 7">
            <a:extLst>
              <a:ext uri="{FF2B5EF4-FFF2-40B4-BE49-F238E27FC236}">
                <a16:creationId xmlns:a16="http://schemas.microsoft.com/office/drawing/2014/main" id="{AFAE7E2D-3C62-B5B0-368E-4E5590C2103E}"/>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C9593531-6590-E857-3EB4-215C878EE6C4}"/>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3050598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1D23-6E1D-3858-A8A2-4F228C8E5FBF}"/>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3F48E133-A60B-DCA9-A6FA-B5382290B854}"/>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4" name="Footer Placeholder 3">
            <a:extLst>
              <a:ext uri="{FF2B5EF4-FFF2-40B4-BE49-F238E27FC236}">
                <a16:creationId xmlns:a16="http://schemas.microsoft.com/office/drawing/2014/main" id="{9F7292FA-2DA6-8010-4446-4B20C8374288}"/>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16CCCB7D-7FBF-E51E-2B85-6A38E8D142D5}"/>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226715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E168E9-0F22-6E3D-6976-A87C8AB1267C}"/>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3" name="Footer Placeholder 2">
            <a:extLst>
              <a:ext uri="{FF2B5EF4-FFF2-40B4-BE49-F238E27FC236}">
                <a16:creationId xmlns:a16="http://schemas.microsoft.com/office/drawing/2014/main" id="{782A352E-E96D-F6BB-87BD-D1D101BB9ACC}"/>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829EDAED-35CA-4FAC-996E-50EB3884177B}"/>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455783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C8B7-9568-95B5-6817-F074CCFC1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BF6CF62D-4A7E-39E7-983A-9A72CB4681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1A2C2FF3-F200-F06B-43D0-A83583D23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392A5E-8F4A-501D-ED06-ACDA16FC9B71}"/>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6" name="Footer Placeholder 5">
            <a:extLst>
              <a:ext uri="{FF2B5EF4-FFF2-40B4-BE49-F238E27FC236}">
                <a16:creationId xmlns:a16="http://schemas.microsoft.com/office/drawing/2014/main" id="{52A5DEC1-C57B-18C3-ACCE-B9F09CA0963A}"/>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26085562-6141-02C5-FC79-CE9600F0F70F}"/>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4083585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FB2F4-441E-3A6F-9D73-519A2CEBF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0FC30B25-95FE-DCD6-58E2-DB3D8FF061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a:extLst>
              <a:ext uri="{FF2B5EF4-FFF2-40B4-BE49-F238E27FC236}">
                <a16:creationId xmlns:a16="http://schemas.microsoft.com/office/drawing/2014/main" id="{3635DA23-B20A-3756-C1A6-C15D78D94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3F494B-15F5-ECCE-E16E-2DC6AF643F0C}"/>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6" name="Footer Placeholder 5">
            <a:extLst>
              <a:ext uri="{FF2B5EF4-FFF2-40B4-BE49-F238E27FC236}">
                <a16:creationId xmlns:a16="http://schemas.microsoft.com/office/drawing/2014/main" id="{26F1E22C-D0A3-9079-4712-31F5D2EDCA6B}"/>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DE007A40-DCDF-0E20-3905-FF45A4C43D1F}"/>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48093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F0F7-B8D7-056D-6458-DD26439F5DE9}"/>
              </a:ext>
            </a:extLst>
          </p:cNvPr>
          <p:cNvSpPr>
            <a:spLocks noGrp="1"/>
          </p:cNvSpPr>
          <p:nvPr>
            <p:ph type="title"/>
          </p:nvPr>
        </p:nvSpPr>
        <p:spPr/>
        <p:txBody>
          <a:bodyPr/>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3B62E5C7-D529-FB60-B7C0-69FFA801E7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A9CDFE85-4B9D-E760-9E2A-2315CD5CE271}"/>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134449E3-40AD-0BD7-757E-927C3DEFB64E}"/>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51E08B9F-C5A1-5FFC-3E10-C4EC382B2FFF}"/>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369373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CC2F49-485D-CEB3-6A35-E479A3D5A5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4764118D-8E2C-1456-2312-AF2E80FB80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1832ACB2-35E8-136A-7BFE-860B1D17DDB2}"/>
              </a:ext>
            </a:extLst>
          </p:cNvPr>
          <p:cNvSpPr>
            <a:spLocks noGrp="1"/>
          </p:cNvSpPr>
          <p:nvPr>
            <p:ph type="dt" sz="half" idx="10"/>
          </p:nvPr>
        </p:nvSpPr>
        <p:spPr/>
        <p:txBody>
          <a:body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0B5E9DDF-D8DA-0362-E17C-3EB81D42DBEC}"/>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EEB163B8-42E9-C377-0909-65A6C3C8E6F3}"/>
              </a:ext>
            </a:extLst>
          </p:cNvPr>
          <p:cNvSpPr>
            <a:spLocks noGrp="1"/>
          </p:cNvSpPr>
          <p:nvPr>
            <p:ph type="sldNum" sz="quarter" idx="12"/>
          </p:nvPr>
        </p:nvSpPr>
        <p:spPr/>
        <p:txBody>
          <a:bodyPr/>
          <a:lstStyle/>
          <a:p>
            <a:fld id="{D7A7492F-AFF6-4346-9855-BB4B015736A4}" type="slidenum">
              <a:rPr lang="da-DK" smtClean="0"/>
              <a:t>‹nr.›</a:t>
            </a:fld>
            <a:endParaRPr lang="da-DK"/>
          </a:p>
        </p:txBody>
      </p:sp>
    </p:spTree>
    <p:extLst>
      <p:ext uri="{BB962C8B-B14F-4D97-AF65-F5344CB8AC3E}">
        <p14:creationId xmlns:p14="http://schemas.microsoft.com/office/powerpoint/2010/main" val="342491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89701-20A9-6DB6-E517-D0547FE88A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3E4CABE7-3E05-4146-3B5E-D7497F7469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3BD458EB-76EC-454E-E8A9-71625A3F00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1C6C0-069F-442E-896B-F45385CA61AF}" type="datetimeFigureOut">
              <a:rPr lang="da-DK" smtClean="0"/>
              <a:t>17-06-2024</a:t>
            </a:fld>
            <a:endParaRPr lang="da-DK"/>
          </a:p>
        </p:txBody>
      </p:sp>
      <p:sp>
        <p:nvSpPr>
          <p:cNvPr id="5" name="Footer Placeholder 4">
            <a:extLst>
              <a:ext uri="{FF2B5EF4-FFF2-40B4-BE49-F238E27FC236}">
                <a16:creationId xmlns:a16="http://schemas.microsoft.com/office/drawing/2014/main" id="{36DCBF17-0CCA-8077-D42A-D25503FA10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505372E5-76AD-8392-0025-ACF44598E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A7492F-AFF6-4346-9855-BB4B015736A4}" type="slidenum">
              <a:rPr lang="da-DK" smtClean="0"/>
              <a:t>‹nr.›</a:t>
            </a:fld>
            <a:endParaRPr lang="da-DK"/>
          </a:p>
        </p:txBody>
      </p:sp>
    </p:spTree>
    <p:extLst>
      <p:ext uri="{BB962C8B-B14F-4D97-AF65-F5344CB8AC3E}">
        <p14:creationId xmlns:p14="http://schemas.microsoft.com/office/powerpoint/2010/main" val="3699704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2D78C5A3-B6DA-C9AD-B61A-4A83530D9757}"/>
              </a:ext>
            </a:extLst>
          </p:cNvPr>
          <p:cNvSpPr txBox="1"/>
          <p:nvPr/>
        </p:nvSpPr>
        <p:spPr>
          <a:xfrm>
            <a:off x="261257" y="368995"/>
            <a:ext cx="11930742" cy="480131"/>
          </a:xfrm>
          <a:prstGeom prst="rect">
            <a:avLst/>
          </a:prstGeom>
          <a:noFill/>
        </p:spPr>
        <p:txBody>
          <a:bodyPr wrap="square">
            <a:spAutoFit/>
          </a:bodyPr>
          <a:lstStyle/>
          <a:p>
            <a:pPr>
              <a:lnSpc>
                <a:spcPct val="90000"/>
              </a:lnSpc>
            </a:pPr>
            <a:r>
              <a:rPr lang="en-GB" sz="2800" b="1" dirty="0">
                <a:solidFill>
                  <a:srgbClr val="363E63"/>
                </a:solidFill>
                <a:effectLst/>
                <a:latin typeface="Arial" panose="020B0604020202020204" pitchFamily="34" charset="0"/>
                <a:ea typeface="Calibri" panose="020F0502020204030204" pitchFamily="34" charset="0"/>
              </a:rPr>
              <a:t>Disclosure of conflicts of interest</a:t>
            </a:r>
            <a:endParaRPr lang="da-DK" sz="2800" b="1" dirty="0">
              <a:solidFill>
                <a:srgbClr val="363E63"/>
              </a:solidFill>
              <a:effectLst/>
              <a:latin typeface="Calibri" panose="020F0502020204030204" pitchFamily="34" charset="0"/>
              <a:ea typeface="Calibri" panose="020F0502020204030204" pitchFamily="34" charset="0"/>
            </a:endParaRPr>
          </a:p>
        </p:txBody>
      </p:sp>
      <p:sp>
        <p:nvSpPr>
          <p:cNvPr id="6" name="Tekstfelt 5">
            <a:extLst>
              <a:ext uri="{FF2B5EF4-FFF2-40B4-BE49-F238E27FC236}">
                <a16:creationId xmlns:a16="http://schemas.microsoft.com/office/drawing/2014/main" id="{EDF0D6B8-D570-110C-6D77-CD91136C41CB}"/>
              </a:ext>
            </a:extLst>
          </p:cNvPr>
          <p:cNvSpPr txBox="1"/>
          <p:nvPr/>
        </p:nvSpPr>
        <p:spPr>
          <a:xfrm>
            <a:off x="261256" y="1184216"/>
            <a:ext cx="9934304" cy="3247043"/>
          </a:xfrm>
          <a:prstGeom prst="rect">
            <a:avLst/>
          </a:prstGeom>
          <a:noFill/>
        </p:spPr>
        <p:txBody>
          <a:bodyPr wrap="square">
            <a:spAutoFit/>
          </a:bodyPr>
          <a:lstStyle/>
          <a:p>
            <a:pPr>
              <a:spcAft>
                <a:spcPts val="600"/>
              </a:spcAft>
            </a:pPr>
            <a:r>
              <a:rPr lang="en-GB" sz="1800" dirty="0">
                <a:solidFill>
                  <a:srgbClr val="636569"/>
                </a:solidFill>
                <a:effectLst/>
                <a:latin typeface="Arial" panose="020B0604020202020204" pitchFamily="34" charset="0"/>
                <a:ea typeface="Calibri" panose="020F0502020204030204" pitchFamily="34" charset="0"/>
              </a:rPr>
              <a:t>I declare the following paid or unpaid consultancies, business interests, grants and research support or sources of honoraria payments for the past three years, and anything else which could potentially be viewed as a conflict of interest:</a:t>
            </a:r>
            <a:endParaRPr lang="da-DK" sz="1200" dirty="0">
              <a:effectLst/>
              <a:latin typeface="Calibri" panose="020F0502020204030204" pitchFamily="34" charset="0"/>
              <a:ea typeface="Calibri" panose="020F0502020204030204" pitchFamily="34" charset="0"/>
            </a:endParaRPr>
          </a:p>
          <a:p>
            <a:pPr>
              <a:spcAft>
                <a:spcPts val="600"/>
              </a:spcAft>
            </a:pPr>
            <a:br>
              <a:rPr lang="en-GB" sz="2000" b="1" dirty="0">
                <a:solidFill>
                  <a:srgbClr val="003493"/>
                </a:solidFill>
                <a:effectLst/>
                <a:latin typeface="Arial" panose="020B0604020202020204" pitchFamily="34" charset="0"/>
                <a:ea typeface="Calibri" panose="020F0502020204030204" pitchFamily="34" charset="0"/>
              </a:rPr>
            </a:br>
            <a:r>
              <a:rPr lang="en-GB" sz="2000" b="1" dirty="0">
                <a:solidFill>
                  <a:srgbClr val="363E63"/>
                </a:solidFill>
                <a:effectLst/>
                <a:latin typeface="Arial" panose="020B0604020202020204" pitchFamily="34" charset="0"/>
                <a:ea typeface="Calibri" panose="020F0502020204030204" pitchFamily="34" charset="0"/>
              </a:rPr>
              <a:t>[Insert name of the company] / [Insert nature of the interest]</a:t>
            </a:r>
            <a:endParaRPr lang="da-DK" sz="2000" dirty="0">
              <a:solidFill>
                <a:srgbClr val="363E63"/>
              </a:solidFill>
              <a:effectLst/>
              <a:latin typeface="Calibri" panose="020F0502020204030204" pitchFamily="34" charset="0"/>
              <a:ea typeface="Calibri" panose="020F0502020204030204" pitchFamily="34" charset="0"/>
            </a:endParaRPr>
          </a:p>
          <a:p>
            <a:pPr>
              <a:spcAft>
                <a:spcPts val="600"/>
              </a:spcAft>
            </a:pPr>
            <a:r>
              <a:rPr lang="en-GB" sz="2000" b="1" dirty="0">
                <a:solidFill>
                  <a:srgbClr val="003493"/>
                </a:solidFill>
                <a:effectLst/>
                <a:latin typeface="Arial" panose="020B0604020202020204" pitchFamily="34" charset="0"/>
                <a:ea typeface="Calibri" panose="020F0502020204030204" pitchFamily="34" charset="0"/>
              </a:rPr>
              <a:t> </a:t>
            </a:r>
            <a:endParaRPr lang="da-DK" sz="1200" dirty="0">
              <a:effectLst/>
              <a:latin typeface="Calibri" panose="020F0502020204030204" pitchFamily="34" charset="0"/>
              <a:ea typeface="Calibri" panose="020F0502020204030204" pitchFamily="34" charset="0"/>
            </a:endParaRPr>
          </a:p>
          <a:p>
            <a:pPr>
              <a:spcAft>
                <a:spcPts val="600"/>
              </a:spcAft>
            </a:pPr>
            <a:r>
              <a:rPr lang="da-DK" sz="2800" b="1" dirty="0">
                <a:solidFill>
                  <a:srgbClr val="D97679"/>
                </a:solidFill>
                <a:latin typeface="Arial" panose="020B0604020202020204" pitchFamily="34" charset="0"/>
              </a:rPr>
              <a:t>or</a:t>
            </a:r>
          </a:p>
          <a:p>
            <a:pPr>
              <a:spcAft>
                <a:spcPts val="600"/>
              </a:spcAft>
            </a:pPr>
            <a:r>
              <a:rPr lang="da-DK" sz="2000" b="1" dirty="0">
                <a:solidFill>
                  <a:srgbClr val="003493"/>
                </a:solidFill>
                <a:effectLst/>
                <a:latin typeface="Arial" panose="020B0604020202020204" pitchFamily="34" charset="0"/>
                <a:ea typeface="Calibri" panose="020F0502020204030204" pitchFamily="34" charset="0"/>
              </a:rPr>
              <a:t> </a:t>
            </a:r>
            <a:endParaRPr lang="da-DK" sz="1200" dirty="0">
              <a:effectLst/>
              <a:latin typeface="Calibri" panose="020F0502020204030204" pitchFamily="34" charset="0"/>
              <a:ea typeface="Calibri" panose="020F0502020204030204" pitchFamily="34" charset="0"/>
            </a:endParaRPr>
          </a:p>
          <a:p>
            <a:pPr>
              <a:spcAft>
                <a:spcPts val="600"/>
              </a:spcAft>
            </a:pPr>
            <a:r>
              <a:rPr lang="da-DK" sz="1800" dirty="0" err="1">
                <a:solidFill>
                  <a:srgbClr val="636569"/>
                </a:solidFill>
                <a:effectLst/>
                <a:latin typeface="Arial" panose="020B0604020202020204" pitchFamily="34" charset="0"/>
                <a:ea typeface="Calibri" panose="020F0502020204030204" pitchFamily="34" charset="0"/>
              </a:rPr>
              <a:t>Nothing</a:t>
            </a:r>
            <a:r>
              <a:rPr lang="da-DK" sz="1800" dirty="0">
                <a:solidFill>
                  <a:srgbClr val="636569"/>
                </a:solidFill>
                <a:effectLst/>
                <a:latin typeface="Arial" panose="020B0604020202020204" pitchFamily="34" charset="0"/>
                <a:ea typeface="Calibri" panose="020F0502020204030204" pitchFamily="34" charset="0"/>
              </a:rPr>
              <a:t> to </a:t>
            </a:r>
            <a:r>
              <a:rPr lang="da-DK" sz="1800" dirty="0" err="1">
                <a:solidFill>
                  <a:srgbClr val="636569"/>
                </a:solidFill>
                <a:effectLst/>
                <a:latin typeface="Arial" panose="020B0604020202020204" pitchFamily="34" charset="0"/>
                <a:ea typeface="Calibri" panose="020F0502020204030204" pitchFamily="34" charset="0"/>
              </a:rPr>
              <a:t>declare</a:t>
            </a:r>
            <a:endParaRPr lang="da-DK" sz="1200" dirty="0">
              <a:effectLst/>
              <a:latin typeface="Calibri" panose="020F0502020204030204" pitchFamily="34" charset="0"/>
              <a:ea typeface="Calibri" panose="020F0502020204030204" pitchFamily="34" charset="0"/>
            </a:endParaRPr>
          </a:p>
        </p:txBody>
      </p:sp>
      <p:pic>
        <p:nvPicPr>
          <p:cNvPr id="7" name="Billede 6" descr="Et billede, der indeholder tekst, skærmbillede, grafisk design, Grafik&#10;&#10;Automatisk genereret beskrivelse">
            <a:extLst>
              <a:ext uri="{FF2B5EF4-FFF2-40B4-BE49-F238E27FC236}">
                <a16:creationId xmlns:a16="http://schemas.microsoft.com/office/drawing/2014/main" id="{385B0A2A-AB34-7DA7-9FE6-9536C94FAB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11520"/>
            <a:ext cx="6570368" cy="1046480"/>
          </a:xfrm>
          <a:prstGeom prst="rect">
            <a:avLst/>
          </a:prstGeom>
        </p:spPr>
      </p:pic>
    </p:spTree>
    <p:extLst>
      <p:ext uri="{BB962C8B-B14F-4D97-AF65-F5344CB8AC3E}">
        <p14:creationId xmlns:p14="http://schemas.microsoft.com/office/powerpoint/2010/main" val="3735160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4e0d0e2-9954-492a-a201-833337da5f36" xsi:nil="true"/>
    <lcf76f155ced4ddcb4097134ff3c332f xmlns="b4d6cae9-1b23-4ba0-814d-84f9c8a73ae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A0B67FA464D8B4CBB6AEFB9488249ED" ma:contentTypeVersion="18" ma:contentTypeDescription="Opret et nyt dokument." ma:contentTypeScope="" ma:versionID="4445ce0bfae80f57f9ee55c4ca93da51">
  <xsd:schema xmlns:xsd="http://www.w3.org/2001/XMLSchema" xmlns:xs="http://www.w3.org/2001/XMLSchema" xmlns:p="http://schemas.microsoft.com/office/2006/metadata/properties" xmlns:ns2="b4d6cae9-1b23-4ba0-814d-84f9c8a73ae9" xmlns:ns3="94e0d0e2-9954-492a-a201-833337da5f36" targetNamespace="http://schemas.microsoft.com/office/2006/metadata/properties" ma:root="true" ma:fieldsID="719a479a3764a6b647344a82e5ec31a4" ns2:_="" ns3:_="">
    <xsd:import namespace="b4d6cae9-1b23-4ba0-814d-84f9c8a73ae9"/>
    <xsd:import namespace="94e0d0e2-9954-492a-a201-833337da5f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d6cae9-1b23-4ba0-814d-84f9c8a73a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illedmærker" ma:readOnly="false" ma:fieldId="{5cf76f15-5ced-4ddc-b409-7134ff3c332f}" ma:taxonomyMulti="true" ma:sspId="110e2908-8406-4a64-b0cc-6591121ff29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0d0e2-9954-492a-a201-833337da5f3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cf14fd8-a20e-4bf3-a451-ca74cea2079b}" ma:internalName="TaxCatchAll" ma:showField="CatchAllData" ma:web="94e0d0e2-9954-492a-a201-833337da5f3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40452E-CB53-4F63-9CA2-D13C0FE8C88B}">
  <ds:schemaRefs>
    <ds:schemaRef ds:uri="http://schemas.microsoft.com/sharepoint/v3/contenttype/forms"/>
  </ds:schemaRefs>
</ds:datastoreItem>
</file>

<file path=customXml/itemProps2.xml><?xml version="1.0" encoding="utf-8"?>
<ds:datastoreItem xmlns:ds="http://schemas.openxmlformats.org/officeDocument/2006/customXml" ds:itemID="{879C3643-3918-420E-88C1-117871F22E82}">
  <ds:schemaRefs>
    <ds:schemaRef ds:uri="http://schemas.microsoft.com/office/2006/metadata/properties"/>
    <ds:schemaRef ds:uri="http://schemas.microsoft.com/office/infopath/2007/PartnerControls"/>
    <ds:schemaRef ds:uri="ebebab7a-baea-40ce-9a26-e82e20b1acb5"/>
    <ds:schemaRef ds:uri="f68c2b40-da49-4f79-8d19-99fbecd962ce"/>
    <ds:schemaRef ds:uri="94e0d0e2-9954-492a-a201-833337da5f36"/>
    <ds:schemaRef ds:uri="b4d6cae9-1b23-4ba0-814d-84f9c8a73ae9"/>
  </ds:schemaRefs>
</ds:datastoreItem>
</file>

<file path=customXml/itemProps3.xml><?xml version="1.0" encoding="utf-8"?>
<ds:datastoreItem xmlns:ds="http://schemas.openxmlformats.org/officeDocument/2006/customXml" ds:itemID="{A50A2B2E-17D7-4620-B241-0064F52185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d6cae9-1b23-4ba0-814d-84f9c8a73ae9"/>
    <ds:schemaRef ds:uri="94e0d0e2-9954-492a-a201-833337da5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151</TotalTime>
  <Words>68</Words>
  <Application>Microsoft Office PowerPoint</Application>
  <PresentationFormat>Widescreen</PresentationFormat>
  <Paragraphs>7</Paragraphs>
  <Slides>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vt:i4>
      </vt:variant>
    </vt:vector>
  </HeadingPairs>
  <TitlesOfParts>
    <vt:vector size="5" baseType="lpstr">
      <vt:lpstr>Arial</vt:lpstr>
      <vt:lpstr>Calibri</vt:lpstr>
      <vt:lpstr>Calibri Light</vt:lpstr>
      <vt:lpstr>Office Theme</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Wad</dc:creator>
  <cp:lastModifiedBy>Lene Winther Hagelskjær</cp:lastModifiedBy>
  <cp:revision>9</cp:revision>
  <dcterms:created xsi:type="dcterms:W3CDTF">2023-05-09T15:54:02Z</dcterms:created>
  <dcterms:modified xsi:type="dcterms:W3CDTF">2024-06-17T20:38:07Z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0x010100FA97542B2DE72449A5E00F3E3B9ACA8E</vt:lpwstr>
  </property>
  <property fmtid="{D5CDD505-2E9C-101B-9397-08002B2CF9AE}" pid="3" name="MediaServiceImageTags">
    <vt:lpwstr/>
  </property>
</Properties>
</file>