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7CCF0E-3EEE-4AED-92D0-FC61AD1551B6}" v="1" dt="2024-06-17T20:39:23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Winther Hagelskjær" userId="cf17f970-df3f-49be-a07f-4764bae1ae0d" providerId="ADAL" clId="{037CCF0E-3EEE-4AED-92D0-FC61AD1551B6}"/>
    <pc:docChg chg="custSel delSld modSld">
      <pc:chgData name="Lene Winther Hagelskjær" userId="cf17f970-df3f-49be-a07f-4764bae1ae0d" providerId="ADAL" clId="{037CCF0E-3EEE-4AED-92D0-FC61AD1551B6}" dt="2024-06-17T20:39:34.417" v="7" actId="14100"/>
      <pc:docMkLst>
        <pc:docMk/>
      </pc:docMkLst>
      <pc:sldChg chg="del">
        <pc:chgData name="Lene Winther Hagelskjær" userId="cf17f970-df3f-49be-a07f-4764bae1ae0d" providerId="ADAL" clId="{037CCF0E-3EEE-4AED-92D0-FC61AD1551B6}" dt="2024-06-17T20:38:59.348" v="1" actId="47"/>
        <pc:sldMkLst>
          <pc:docMk/>
          <pc:sldMk cId="3096434393" sldId="256"/>
        </pc:sldMkLst>
      </pc:sldChg>
      <pc:sldChg chg="addSp delSp modSp mod">
        <pc:chgData name="Lene Winther Hagelskjær" userId="cf17f970-df3f-49be-a07f-4764bae1ae0d" providerId="ADAL" clId="{037CCF0E-3EEE-4AED-92D0-FC61AD1551B6}" dt="2024-06-17T20:39:34.417" v="7" actId="14100"/>
        <pc:sldMkLst>
          <pc:docMk/>
          <pc:sldMk cId="3735160740" sldId="257"/>
        </pc:sldMkLst>
        <pc:picChg chg="del">
          <ac:chgData name="Lene Winther Hagelskjær" userId="cf17f970-df3f-49be-a07f-4764bae1ae0d" providerId="ADAL" clId="{037CCF0E-3EEE-4AED-92D0-FC61AD1551B6}" dt="2024-06-17T20:39:01.830" v="2" actId="478"/>
          <ac:picMkLst>
            <pc:docMk/>
            <pc:sldMk cId="3735160740" sldId="257"/>
            <ac:picMk id="3" creationId="{258634DC-A34C-8EBC-8131-50BE7D50C96F}"/>
          </ac:picMkLst>
        </pc:picChg>
        <pc:picChg chg="add mod">
          <ac:chgData name="Lene Winther Hagelskjær" userId="cf17f970-df3f-49be-a07f-4764bae1ae0d" providerId="ADAL" clId="{037CCF0E-3EEE-4AED-92D0-FC61AD1551B6}" dt="2024-06-17T20:39:34.417" v="7" actId="14100"/>
          <ac:picMkLst>
            <pc:docMk/>
            <pc:sldMk cId="3735160740" sldId="257"/>
            <ac:picMk id="4" creationId="{D6421A64-BB8A-C045-7710-8A591B0BFF4D}"/>
          </ac:picMkLst>
        </pc:picChg>
      </pc:sldChg>
      <pc:sldChg chg="del">
        <pc:chgData name="Lene Winther Hagelskjær" userId="cf17f970-df3f-49be-a07f-4764bae1ae0d" providerId="ADAL" clId="{037CCF0E-3EEE-4AED-92D0-FC61AD1551B6}" dt="2024-06-17T20:38:57.505" v="0" actId="47"/>
        <pc:sldMkLst>
          <pc:docMk/>
          <pc:sldMk cId="3648165034" sldId="258"/>
        </pc:sldMkLst>
      </pc:sldChg>
    </pc:docChg>
  </pc:docChgLst>
  <pc:docChgLst>
    <pc:chgData name="Rikke Fisker" userId="S::rf@cap-partner.eu::fb27be72-3d99-43d4-9849-7b22ae76cdd2" providerId="AD" clId="Web-{35AEE840-BD50-A0BC-2674-FBEBF7AC31DB}"/>
    <pc:docChg chg="modSld">
      <pc:chgData name="Rikke Fisker" userId="S::rf@cap-partner.eu::fb27be72-3d99-43d4-9849-7b22ae76cdd2" providerId="AD" clId="Web-{35AEE840-BD50-A0BC-2674-FBEBF7AC31DB}" dt="2024-04-05T09:05:30.655" v="15"/>
      <pc:docMkLst>
        <pc:docMk/>
      </pc:docMkLst>
      <pc:sldChg chg="addSp delSp modSp">
        <pc:chgData name="Rikke Fisker" userId="S::rf@cap-partner.eu::fb27be72-3d99-43d4-9849-7b22ae76cdd2" providerId="AD" clId="Web-{35AEE840-BD50-A0BC-2674-FBEBF7AC31DB}" dt="2024-04-05T09:05:21.749" v="11" actId="1076"/>
        <pc:sldMkLst>
          <pc:docMk/>
          <pc:sldMk cId="3096434393" sldId="256"/>
        </pc:sldMkLst>
        <pc:picChg chg="add del mod">
          <ac:chgData name="Rikke Fisker" userId="S::rf@cap-partner.eu::fb27be72-3d99-43d4-9849-7b22ae76cdd2" providerId="AD" clId="Web-{35AEE840-BD50-A0BC-2674-FBEBF7AC31DB}" dt="2024-04-05T09:04:26.372" v="2"/>
          <ac:picMkLst>
            <pc:docMk/>
            <pc:sldMk cId="3096434393" sldId="256"/>
            <ac:picMk id="4" creationId="{497875D6-0025-0434-118E-3B8FF5E8F3F4}"/>
          </ac:picMkLst>
        </pc:picChg>
        <pc:picChg chg="add del">
          <ac:chgData name="Rikke Fisker" userId="S::rf@cap-partner.eu::fb27be72-3d99-43d4-9849-7b22ae76cdd2" providerId="AD" clId="Web-{35AEE840-BD50-A0BC-2674-FBEBF7AC31DB}" dt="2024-04-05T09:05:17.139" v="9"/>
          <ac:picMkLst>
            <pc:docMk/>
            <pc:sldMk cId="3096434393" sldId="256"/>
            <ac:picMk id="5" creationId="{3DF73F5F-32EF-228C-7067-2AFF42932876}"/>
          </ac:picMkLst>
        </pc:picChg>
        <pc:picChg chg="add del mod">
          <ac:chgData name="Rikke Fisker" userId="S::rf@cap-partner.eu::fb27be72-3d99-43d4-9849-7b22ae76cdd2" providerId="AD" clId="Web-{35AEE840-BD50-A0BC-2674-FBEBF7AC31DB}" dt="2024-04-05T09:05:10.748" v="7"/>
          <ac:picMkLst>
            <pc:docMk/>
            <pc:sldMk cId="3096434393" sldId="256"/>
            <ac:picMk id="6" creationId="{9D4485F0-11B6-1541-CE66-C4F2B872B0CF}"/>
          </ac:picMkLst>
        </pc:picChg>
        <pc:picChg chg="add mod">
          <ac:chgData name="Rikke Fisker" userId="S::rf@cap-partner.eu::fb27be72-3d99-43d4-9849-7b22ae76cdd2" providerId="AD" clId="Web-{35AEE840-BD50-A0BC-2674-FBEBF7AC31DB}" dt="2024-04-05T09:05:21.749" v="11" actId="1076"/>
          <ac:picMkLst>
            <pc:docMk/>
            <pc:sldMk cId="3096434393" sldId="256"/>
            <ac:picMk id="7" creationId="{DD99E502-D839-271D-1027-F15A88F5E2E2}"/>
          </ac:picMkLst>
        </pc:picChg>
      </pc:sldChg>
      <pc:sldChg chg="addSp delSp">
        <pc:chgData name="Rikke Fisker" userId="S::rf@cap-partner.eu::fb27be72-3d99-43d4-9849-7b22ae76cdd2" providerId="AD" clId="Web-{35AEE840-BD50-A0BC-2674-FBEBF7AC31DB}" dt="2024-04-05T09:05:25.624" v="13"/>
        <pc:sldMkLst>
          <pc:docMk/>
          <pc:sldMk cId="3735160740" sldId="257"/>
        </pc:sldMkLst>
        <pc:picChg chg="add">
          <ac:chgData name="Rikke Fisker" userId="S::rf@cap-partner.eu::fb27be72-3d99-43d4-9849-7b22ae76cdd2" providerId="AD" clId="Web-{35AEE840-BD50-A0BC-2674-FBEBF7AC31DB}" dt="2024-04-05T09:05:25.624" v="13"/>
          <ac:picMkLst>
            <pc:docMk/>
            <pc:sldMk cId="3735160740" sldId="257"/>
            <ac:picMk id="3" creationId="{258634DC-A34C-8EBC-8131-50BE7D50C96F}"/>
          </ac:picMkLst>
        </pc:picChg>
        <pc:picChg chg="del">
          <ac:chgData name="Rikke Fisker" userId="S::rf@cap-partner.eu::fb27be72-3d99-43d4-9849-7b22ae76cdd2" providerId="AD" clId="Web-{35AEE840-BD50-A0BC-2674-FBEBF7AC31DB}" dt="2024-04-05T09:05:25.186" v="12"/>
          <ac:picMkLst>
            <pc:docMk/>
            <pc:sldMk cId="3735160740" sldId="257"/>
            <ac:picMk id="5" creationId="{3DF73F5F-32EF-228C-7067-2AFF42932876}"/>
          </ac:picMkLst>
        </pc:picChg>
      </pc:sldChg>
      <pc:sldChg chg="addSp delSp">
        <pc:chgData name="Rikke Fisker" userId="S::rf@cap-partner.eu::fb27be72-3d99-43d4-9849-7b22ae76cdd2" providerId="AD" clId="Web-{35AEE840-BD50-A0BC-2674-FBEBF7AC31DB}" dt="2024-04-05T09:05:30.655" v="15"/>
        <pc:sldMkLst>
          <pc:docMk/>
          <pc:sldMk cId="3648165034" sldId="258"/>
        </pc:sldMkLst>
        <pc:picChg chg="add">
          <ac:chgData name="Rikke Fisker" userId="S::rf@cap-partner.eu::fb27be72-3d99-43d4-9849-7b22ae76cdd2" providerId="AD" clId="Web-{35AEE840-BD50-A0BC-2674-FBEBF7AC31DB}" dt="2024-04-05T09:05:30.655" v="15"/>
          <ac:picMkLst>
            <pc:docMk/>
            <pc:sldMk cId="3648165034" sldId="258"/>
            <ac:picMk id="4" creationId="{E4459497-3FC6-D258-FEE0-EED0A9137252}"/>
          </ac:picMkLst>
        </pc:picChg>
        <pc:picChg chg="del">
          <ac:chgData name="Rikke Fisker" userId="S::rf@cap-partner.eu::fb27be72-3d99-43d4-9849-7b22ae76cdd2" providerId="AD" clId="Web-{35AEE840-BD50-A0BC-2674-FBEBF7AC31DB}" dt="2024-04-05T09:05:30.264" v="14"/>
          <ac:picMkLst>
            <pc:docMk/>
            <pc:sldMk cId="3648165034" sldId="258"/>
            <ac:picMk id="5" creationId="{3DF73F5F-32EF-228C-7067-2AFF42932876}"/>
          </ac:picMkLst>
        </pc:picChg>
      </pc:sldChg>
    </pc:docChg>
  </pc:docChgLst>
  <pc:docChgLst>
    <pc:chgData name="Karen Svaneborg" userId="f164748a-95ac-480a-bdab-ee8e8a27e599" providerId="ADAL" clId="{98C2BF88-9C22-43FB-9A80-7BCD2E07542A}"/>
    <pc:docChg chg="addSld modSld">
      <pc:chgData name="Karen Svaneborg" userId="f164748a-95ac-480a-bdab-ee8e8a27e599" providerId="ADAL" clId="{98C2BF88-9C22-43FB-9A80-7BCD2E07542A}" dt="2024-04-04T08:07:13.166" v="0"/>
      <pc:docMkLst>
        <pc:docMk/>
      </pc:docMkLst>
      <pc:sldChg chg="add">
        <pc:chgData name="Karen Svaneborg" userId="f164748a-95ac-480a-bdab-ee8e8a27e599" providerId="ADAL" clId="{98C2BF88-9C22-43FB-9A80-7BCD2E07542A}" dt="2024-04-04T08:07:13.166" v="0"/>
        <pc:sldMkLst>
          <pc:docMk/>
          <pc:sldMk cId="3648165034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17E06-425F-E54E-A52D-03E26DD0E549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77C4F-7BFC-C64B-BBF7-886C05D06A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645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A67D-EED9-89B9-CD9A-DADE5A67A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7DC53A-82A5-D5F0-54A6-35B55FA65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DF47F-C472-1A56-F137-95A1F7FA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44BF-5187-34B6-F357-BB4779A3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0A2BE-05F7-E4C1-4A63-675B70D0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925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65E8-2E1D-11E7-7407-9B283848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D609-1577-B37F-BA98-FBC85CDC8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D9020-9787-C47C-8E53-8856653F4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7B244-06CB-3338-30FD-1B22D185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00579-5E85-8265-7FA7-66F79677C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539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66DDA-B6FE-5394-4BE0-821912972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C1515-A98C-45D5-5ED0-1FB839C44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262C5-0B41-50AB-3227-7C0B1072B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19DC2-A08C-A95D-2616-34FDF91D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F66F0-185B-1D07-F20F-B64113CA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13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555D1-062F-B425-8505-BE1FE6C15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55563-79A9-5E8D-2C5F-850CFEA73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E1D98-350D-F7F1-0CC6-8A3569902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8D928-52A8-7A86-075E-CEF72697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7DF0D-9F5E-AF82-7417-F46DCA0D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DE185-E9C2-DA90-3863-5D15CD7C9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123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ED4B8-DE71-5920-AFAF-ED9C7C2CE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02769-C94F-4A18-1AAD-172569C6E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93FDE-B082-49B4-4F1D-D9A72520E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7BC7FE-F3C6-B596-02EA-B3D6E2991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7B8B8-EA41-5CF4-5FFF-A568474DF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201CC7-127F-425A-E7B0-DF354BE8F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AE7E2D-3C62-B5B0-368E-4E5590C21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93531-6590-E857-3EB4-215C878E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059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1D23-6E1D-3858-A8A2-4F228C8E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48E133-A60B-DCA9-A6FA-B5382290B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7292FA-2DA6-8010-4446-4B20C837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CCB7D-7FBF-E51E-2B85-6A38E8D14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715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E168E9-0F22-6E3D-6976-A87C8AB12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2A352E-E96D-F6BB-87BD-D1D101BB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EDAED-35CA-4FAC-996E-50EB3884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578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C8B7-9568-95B5-6817-F074CCFC1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CF62D-4A7E-39E7-983A-9A72CB468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C2FF3-F200-F06B-43D0-A83583D23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2A5E-8F4A-501D-ED06-ACDA16FC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5DEC1-C57B-18C3-ACCE-B9F09CA0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85562-6141-02C5-FC79-CE9600F0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358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B2F4-441E-3A6F-9D73-519A2CEB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C30B25-95FE-DCD6-58E2-DB3D8FF061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5DA23-B20A-3756-C1A6-C15D78D94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F494B-15F5-ECCE-E16E-2DC6AF643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1E22C-D0A3-9079-4712-31F5D2ED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07A40-DCDF-0E20-3905-FF45A4C4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093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F0F7-B8D7-056D-6458-DD26439F5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62E5C7-D529-FB60-B7C0-69FFA801E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DFE85-4B9D-E760-9E2A-2315CD5CE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449E3-40AD-0BD7-757E-927C3DEF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08B9F-C5A1-5FFC-3E10-C4EC382B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3739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C2F49-485D-CEB3-6A35-E479A3D5A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4118D-8E2C-1456-2312-AF2E80FB8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2ACB2-35E8-136A-7BFE-860B1D17D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E9DDF-D8DA-0362-E17C-3EB81D42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163B8-42E9-C377-0909-65A6C3C8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491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89701-20A9-6DB6-E517-D0547FE8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CABE7-3E05-4146-3B5E-D7497F746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458EB-76EC-454E-E8A9-71625A3F0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1C6C0-069F-442E-896B-F45385CA61AF}" type="datetimeFigureOut">
              <a:rPr lang="da-DK" smtClean="0"/>
              <a:t>17-06-2024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BF17-0CCA-8077-D42A-D25503FA1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372E5-76AD-8392-0025-ACF44598E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7492F-AFF6-4346-9855-BB4B015736A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970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ekst, skærmbillede, grafisk design, Grafik&#10;&#10;Automatisk genereret beskrivelse">
            <a:extLst>
              <a:ext uri="{FF2B5EF4-FFF2-40B4-BE49-F238E27FC236}">
                <a16:creationId xmlns:a16="http://schemas.microsoft.com/office/drawing/2014/main" id="{D6421A64-BB8A-C045-7710-8A591B0BF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7072"/>
            <a:ext cx="6096000" cy="97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6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e0d0e2-9954-492a-a201-833337da5f36" xsi:nil="true"/>
    <lcf76f155ced4ddcb4097134ff3c332f xmlns="b4d6cae9-1b23-4ba0-814d-84f9c8a73ae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4445ce0bfae80f57f9ee55c4ca93da51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719a479a3764a6b647344a82e5ec31a4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40452E-CB53-4F63-9CA2-D13C0FE8C8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9C3643-3918-420E-88C1-117871F22E82}">
  <ds:schemaRefs>
    <ds:schemaRef ds:uri="http://schemas.microsoft.com/office/2006/metadata/properties"/>
    <ds:schemaRef ds:uri="http://schemas.microsoft.com/office/infopath/2007/PartnerControls"/>
    <ds:schemaRef ds:uri="ebebab7a-baea-40ce-9a26-e82e20b1acb5"/>
    <ds:schemaRef ds:uri="f68c2b40-da49-4f79-8d19-99fbecd962ce"/>
    <ds:schemaRef ds:uri="94e0d0e2-9954-492a-a201-833337da5f36"/>
    <ds:schemaRef ds:uri="b4d6cae9-1b23-4ba0-814d-84f9c8a73ae9"/>
  </ds:schemaRefs>
</ds:datastoreItem>
</file>

<file path=customXml/itemProps3.xml><?xml version="1.0" encoding="utf-8"?>
<ds:datastoreItem xmlns:ds="http://schemas.openxmlformats.org/officeDocument/2006/customXml" ds:itemID="{8F40890E-1EC7-462C-9342-0A602EACDC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6cae9-1b23-4ba0-814d-84f9c8a73ae9"/>
    <ds:schemaRef ds:uri="94e0d0e2-9954-492a-a201-833337da5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Wad</dc:creator>
  <cp:lastModifiedBy>Lene Winther Hagelskjær</cp:lastModifiedBy>
  <cp:revision>35</cp:revision>
  <dcterms:created xsi:type="dcterms:W3CDTF">2023-05-09T15:54:02Z</dcterms:created>
  <dcterms:modified xsi:type="dcterms:W3CDTF">2024-06-17T20:39:34Z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0x010100FA97542B2DE72449A5E00F3E3B9ACA8E</vt:lpwstr>
  </property>
  <property fmtid="{D5CDD505-2E9C-101B-9397-08002B2CF9AE}" pid="3" name="MediaServiceImageTags">
    <vt:lpwstr/>
  </property>
</Properties>
</file>